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6" r:id="rId9"/>
    <p:sldId id="263" r:id="rId10"/>
    <p:sldId id="264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3" autoAdjust="0"/>
    <p:restoredTop sz="94660"/>
  </p:normalViewPr>
  <p:slideViewPr>
    <p:cSldViewPr snapToGrid="0">
      <p:cViewPr varScale="1">
        <p:scale>
          <a:sx n="85" d="100"/>
          <a:sy n="85" d="100"/>
        </p:scale>
        <p:origin x="6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767AF9-6FEF-4239-B048-582F4D44591C}" type="datetimeFigureOut">
              <a:rPr lang="nl-NL" smtClean="0"/>
              <a:t>17-4-2018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D947B-1AA1-457C-9726-BB29300C94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6738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Dit werkt dus het beste als er evenveel migranten als Nederlanders zijn….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D947B-1AA1-457C-9726-BB29300C942A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2566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E4D53C-779E-44CF-B907-6D9A13E3C5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Welkom!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CE71697-571A-4FAC-B0D0-66EC0692E9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8386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C590E4-2F5C-41F4-9907-44F377145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3" y="828562"/>
            <a:ext cx="10493741" cy="4770727"/>
          </a:xfrm>
        </p:spPr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/>
            </a:br>
            <a:r>
              <a:rPr lang="nl-NL"/>
              <a:t>8. tot </a:t>
            </a:r>
            <a:r>
              <a:rPr lang="nl-NL" dirty="0"/>
              <a:t>slot: Maak nu groepjes van 4 personen.</a:t>
            </a:r>
            <a:br>
              <a:rPr lang="nl-NL" dirty="0"/>
            </a:br>
            <a:br>
              <a:rPr lang="nl-NL" dirty="0"/>
            </a:br>
            <a:r>
              <a:rPr lang="nl-NL" dirty="0"/>
              <a:t>Vertel elkaar:</a:t>
            </a:r>
            <a:br>
              <a:rPr lang="nl-NL" dirty="0"/>
            </a:br>
            <a:r>
              <a:rPr lang="nl-NL" dirty="0"/>
              <a:t>Welk </a:t>
            </a:r>
            <a:r>
              <a:rPr lang="nl-NL" dirty="0" err="1"/>
              <a:t>bijbelgedeelte</a:t>
            </a:r>
            <a:r>
              <a:rPr lang="nl-NL" dirty="0"/>
              <a:t> vind jij het mooist?  waarom?</a:t>
            </a: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F7F2161-7126-4609-A682-6A93299E0D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431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C590E4-2F5C-41F4-9907-44F377145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4025659"/>
          </a:xfrm>
        </p:spPr>
        <p:txBody>
          <a:bodyPr>
            <a:normAutofit/>
          </a:bodyPr>
          <a:lstStyle/>
          <a:p>
            <a:r>
              <a:rPr lang="nl-NL" dirty="0"/>
              <a:t>Leuk dat jullie er waren!</a:t>
            </a:r>
            <a:br>
              <a:rPr lang="nl-NL" dirty="0"/>
            </a:br>
            <a:br>
              <a:rPr lang="nl-NL" dirty="0"/>
            </a:br>
            <a:r>
              <a:rPr lang="nl-NL" dirty="0"/>
              <a:t>Zin in meer?</a:t>
            </a:r>
            <a:br>
              <a:rPr lang="nl-NL" dirty="0"/>
            </a:br>
            <a:br>
              <a:rPr lang="nl-NL" dirty="0"/>
            </a:br>
            <a:r>
              <a:rPr lang="nl-NL" dirty="0"/>
              <a:t>Kom gerust nog eens terug!</a:t>
            </a:r>
            <a:br>
              <a:rPr lang="nl-NL" dirty="0"/>
            </a:br>
            <a:r>
              <a:rPr lang="nl-NL" dirty="0"/>
              <a:t>Je bent welkom!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F7F2161-7126-4609-A682-6A93299E0D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41169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D070F9-C1C9-4047-B477-21F714A54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Speed daten….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0FF0F66-D024-40C2-900A-E7AD1D0CB2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Maak 2 ringen. In de binnenring zitten mensen met een migrantenachtergrond. IN de buitenring mensen die in Nederland geboren zijn. Ga met de gezichten naar elkaar toe zitten.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3348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C590E4-2F5C-41F4-9907-44F377145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1. Wat heb je vanmorgen gegeten?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F7F2161-7126-4609-A682-6A93299E0D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De buitenring gaat nu 2 plaatsen naar links</a:t>
            </a:r>
          </a:p>
        </p:txBody>
      </p:sp>
    </p:spTree>
    <p:extLst>
      <p:ext uri="{BB962C8B-B14F-4D97-AF65-F5344CB8AC3E}">
        <p14:creationId xmlns:p14="http://schemas.microsoft.com/office/powerpoint/2010/main" val="864264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C590E4-2F5C-41F4-9907-44F377145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2. wat voor beroep zou jij het liefste doen ?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F7F2161-7126-4609-A682-6A93299E0D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De buitenring gaat nu 4 plaatsen naar links</a:t>
            </a:r>
          </a:p>
        </p:txBody>
      </p:sp>
    </p:spTree>
    <p:extLst>
      <p:ext uri="{BB962C8B-B14F-4D97-AF65-F5344CB8AC3E}">
        <p14:creationId xmlns:p14="http://schemas.microsoft.com/office/powerpoint/2010/main" val="2129986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C590E4-2F5C-41F4-9907-44F377145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3. Wat is de beste grap die jij wel eens gehoord hebt?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F7F2161-7126-4609-A682-6A93299E0D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De buitenring gaat nu 1 plaats naar rechts</a:t>
            </a:r>
          </a:p>
        </p:txBody>
      </p:sp>
    </p:spTree>
    <p:extLst>
      <p:ext uri="{BB962C8B-B14F-4D97-AF65-F5344CB8AC3E}">
        <p14:creationId xmlns:p14="http://schemas.microsoft.com/office/powerpoint/2010/main" val="2168158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C590E4-2F5C-41F4-9907-44F377145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4. Waarom ben jij hier in de kerk?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F7F2161-7126-4609-A682-6A93299E0D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De buitenring gaat nu 2 plaatsen naar rechts</a:t>
            </a:r>
          </a:p>
        </p:txBody>
      </p:sp>
    </p:spTree>
    <p:extLst>
      <p:ext uri="{BB962C8B-B14F-4D97-AF65-F5344CB8AC3E}">
        <p14:creationId xmlns:p14="http://schemas.microsoft.com/office/powerpoint/2010/main" val="310194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C590E4-2F5C-41F4-9907-44F377145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5. Mijn droom is…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F7F2161-7126-4609-A682-6A93299E0D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De buitenring gaat nu 5 plaatsen naar rechts</a:t>
            </a:r>
          </a:p>
        </p:txBody>
      </p:sp>
    </p:spTree>
    <p:extLst>
      <p:ext uri="{BB962C8B-B14F-4D97-AF65-F5344CB8AC3E}">
        <p14:creationId xmlns:p14="http://schemas.microsoft.com/office/powerpoint/2010/main" val="2884561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C590E4-2F5C-41F4-9907-44F377145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6. God is voor mij iemand die…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F7F2161-7126-4609-A682-6A93299E0D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Ga nu 1 plaats naar rechts</a:t>
            </a:r>
          </a:p>
        </p:txBody>
      </p:sp>
    </p:spTree>
    <p:extLst>
      <p:ext uri="{BB962C8B-B14F-4D97-AF65-F5344CB8AC3E}">
        <p14:creationId xmlns:p14="http://schemas.microsoft.com/office/powerpoint/2010/main" val="2700521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C590E4-2F5C-41F4-9907-44F377145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7. Praat nu 2 minuten samen over wie je bent.</a:t>
            </a:r>
            <a:br>
              <a:rPr lang="nl-NL" dirty="0"/>
            </a:br>
            <a:br>
              <a:rPr lang="nl-NL" dirty="0"/>
            </a:br>
            <a:r>
              <a:rPr lang="nl-NL" dirty="0"/>
              <a:t>Daarna stelt iedereen zijn rechter buurman of buurvrouw voor aan de </a:t>
            </a:r>
            <a:r>
              <a:rPr lang="nl-NL"/>
              <a:t>hele groep.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F7F2161-7126-4609-A682-6A93299E0D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534440"/>
      </p:ext>
    </p:extLst>
  </p:cSld>
  <p:clrMapOvr>
    <a:masterClrMapping/>
  </p:clrMapOvr>
</p:sld>
</file>

<file path=ppt/theme/theme1.xml><?xml version="1.0" encoding="utf-8"?>
<a:theme xmlns:a="http://schemas.openxmlformats.org/drawingml/2006/main" name="Druppel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TM04033925[[fn=Druppel]]</Template>
  <TotalTime>30</TotalTime>
  <Words>173</Words>
  <Application>Microsoft Office PowerPoint</Application>
  <PresentationFormat>Breedbeeld</PresentationFormat>
  <Paragraphs>21</Paragraphs>
  <Slides>11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Tw Cen MT</vt:lpstr>
      <vt:lpstr>Druppel</vt:lpstr>
      <vt:lpstr>Welkom!</vt:lpstr>
      <vt:lpstr>Speed daten….</vt:lpstr>
      <vt:lpstr>1. Wat heb je vanmorgen gegeten?</vt:lpstr>
      <vt:lpstr>2. wat voor beroep zou jij het liefste doen ?</vt:lpstr>
      <vt:lpstr>3. Wat is de beste grap die jij wel eens gehoord hebt?</vt:lpstr>
      <vt:lpstr>4. Waarom ben jij hier in de kerk?</vt:lpstr>
      <vt:lpstr>5. Mijn droom is…</vt:lpstr>
      <vt:lpstr>6. God is voor mij iemand die…</vt:lpstr>
      <vt:lpstr>7. Praat nu 2 minuten samen over wie je bent.  Daarna stelt iedereen zijn rechter buurman of buurvrouw voor aan de hele groep.</vt:lpstr>
      <vt:lpstr>    8. tot slot: Maak nu groepjes van 4 personen.  Vertel elkaar: Welk bijbelgedeelte vind jij het mooist?  waarom?  </vt:lpstr>
      <vt:lpstr>Leuk dat jullie er waren!  Zin in meer?  Kom gerust nog eens terug! Je bent welkom!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Welkom!</dc:title>
  <dc:creator>gebruiker</dc:creator>
  <cp:lastModifiedBy>gebruiker</cp:lastModifiedBy>
  <cp:revision>6</cp:revision>
  <dcterms:created xsi:type="dcterms:W3CDTF">2018-04-16T20:13:03Z</dcterms:created>
  <dcterms:modified xsi:type="dcterms:W3CDTF">2018-04-17T05:49:58Z</dcterms:modified>
</cp:coreProperties>
</file>